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5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56" r:id="rId2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77"/>
  </p:normalViewPr>
  <p:slideViewPr>
    <p:cSldViewPr>
      <p:cViewPr varScale="1">
        <p:scale>
          <a:sx n="44" d="100"/>
          <a:sy n="44" d="100"/>
        </p:scale>
        <p:origin x="100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Wheeler" userId="49d6e2751a61e587" providerId="LiveId" clId="{A45E81EE-2B44-4C48-AECD-F54A77BEB940}"/>
    <pc:docChg chg="custSel addSld delSld modSld">
      <pc:chgData name="Bill Wheeler" userId="49d6e2751a61e587" providerId="LiveId" clId="{A45E81EE-2B44-4C48-AECD-F54A77BEB940}" dt="2017-11-27T15:58:00.523" v="161" actId="20577"/>
      <pc:docMkLst>
        <pc:docMk/>
      </pc:docMkLst>
      <pc:sldChg chg="modSp">
        <pc:chgData name="Bill Wheeler" userId="49d6e2751a61e587" providerId="LiveId" clId="{A45E81EE-2B44-4C48-AECD-F54A77BEB940}" dt="2017-11-27T15:58:00.523" v="161" actId="20577"/>
        <pc:sldMkLst>
          <pc:docMk/>
          <pc:sldMk cId="0" sldId="256"/>
        </pc:sldMkLst>
        <pc:spChg chg="mod">
          <ac:chgData name="Bill Wheeler" userId="49d6e2751a61e587" providerId="LiveId" clId="{A45E81EE-2B44-4C48-AECD-F54A77BEB940}" dt="2017-11-27T15:58:00.523" v="161" actId="20577"/>
          <ac:spMkLst>
            <pc:docMk/>
            <pc:sldMk cId="0" sldId="256"/>
            <ac:spMk id="2052" creationId="{9475B576-E14B-BA4F-BE71-08BBF3F4BA0C}"/>
          </ac:spMkLst>
        </pc:spChg>
      </pc:sldChg>
      <pc:sldChg chg="del">
        <pc:chgData name="Bill Wheeler" userId="49d6e2751a61e587" providerId="LiveId" clId="{A45E81EE-2B44-4C48-AECD-F54A77BEB940}" dt="2017-11-27T15:57:50.696" v="151" actId="2696"/>
        <pc:sldMkLst>
          <pc:docMk/>
          <pc:sldMk cId="0" sldId="257"/>
        </pc:sldMkLst>
      </pc:sldChg>
      <pc:sldChg chg="addSp delSp modSp add">
        <pc:chgData name="Bill Wheeler" userId="49d6e2751a61e587" providerId="LiveId" clId="{A45E81EE-2B44-4C48-AECD-F54A77BEB940}" dt="2017-11-27T15:48:45.039" v="150" actId="255"/>
        <pc:sldMkLst>
          <pc:docMk/>
          <pc:sldMk cId="3472320592" sldId="275"/>
        </pc:sldMkLst>
        <pc:spChg chg="mod">
          <ac:chgData name="Bill Wheeler" userId="49d6e2751a61e587" providerId="LiveId" clId="{A45E81EE-2B44-4C48-AECD-F54A77BEB940}" dt="2017-11-27T15:46:03.177" v="34" actId="20577"/>
          <ac:spMkLst>
            <pc:docMk/>
            <pc:sldMk cId="3472320592" sldId="275"/>
            <ac:spMk id="2" creationId="{90F4B72D-0B12-4791-B891-3DAADBF8F5ED}"/>
          </ac:spMkLst>
        </pc:spChg>
        <pc:spChg chg="del">
          <ac:chgData name="Bill Wheeler" userId="49d6e2751a61e587" providerId="LiveId" clId="{A45E81EE-2B44-4C48-AECD-F54A77BEB940}" dt="2017-11-27T15:46:50.496" v="35" actId="931"/>
          <ac:spMkLst>
            <pc:docMk/>
            <pc:sldMk cId="3472320592" sldId="275"/>
            <ac:spMk id="3" creationId="{A1D30ACF-B37A-4B7A-98A5-9EE8B68AB98A}"/>
          </ac:spMkLst>
        </pc:spChg>
        <pc:spChg chg="add mod">
          <ac:chgData name="Bill Wheeler" userId="49d6e2751a61e587" providerId="LiveId" clId="{A45E81EE-2B44-4C48-AECD-F54A77BEB940}" dt="2017-11-27T15:48:03.680" v="102" actId="1076"/>
          <ac:spMkLst>
            <pc:docMk/>
            <pc:sldMk cId="3472320592" sldId="275"/>
            <ac:spMk id="6" creationId="{26F8E3CA-6163-454E-99CA-170C0B32D607}"/>
          </ac:spMkLst>
        </pc:spChg>
        <pc:spChg chg="add mod">
          <ac:chgData name="Bill Wheeler" userId="49d6e2751a61e587" providerId="LiveId" clId="{A45E81EE-2B44-4C48-AECD-F54A77BEB940}" dt="2017-11-27T15:48:45.039" v="150" actId="255"/>
          <ac:spMkLst>
            <pc:docMk/>
            <pc:sldMk cId="3472320592" sldId="275"/>
            <ac:spMk id="7" creationId="{49AEDA36-D146-40A2-810C-A3E5B9500354}"/>
          </ac:spMkLst>
        </pc:spChg>
        <pc:picChg chg="add mod">
          <ac:chgData name="Bill Wheeler" userId="49d6e2751a61e587" providerId="LiveId" clId="{A45E81EE-2B44-4C48-AECD-F54A77BEB940}" dt="2017-11-27T15:47:12.479" v="38" actId="1076"/>
          <ac:picMkLst>
            <pc:docMk/>
            <pc:sldMk cId="3472320592" sldId="275"/>
            <ac:picMk id="5" creationId="{97F060E9-B1AF-40B2-B5A5-613D65BA964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2A8F48E-EE60-C440-8F5B-DB9D4B8027C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FDC18B4-E95D-F541-A0C1-14E31363125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266A7BC9-4CBD-B349-9DF5-EF574539D0E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215B823D-C97C-6846-B099-D7FC84D222B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DDC085BF-D606-2B49-B990-C77764652B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249210-0306-6844-B13E-9FC1A55D290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A6BF1-7692-5341-869D-9B4CFF13D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9BF20A-016B-8C42-B4D6-C352F69AA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3AAAC-964F-AF4B-9B15-607B24C70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F8B1C-F80E-A04B-8C76-E34C679E0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65F1F-B5D2-0642-B9D3-E881D78A4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908E3-C10F-1149-873A-770DC7BAC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6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ADED10-E5B4-724C-85B7-D5738D3C6F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907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7BA675-2056-954C-9ECF-9ADE94515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419850" cy="6096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ED433-5B7C-E241-A76F-E31CA0841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9F4A4-0B7B-FF4C-99E6-89B4A8692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07BF8-0648-CD46-BF30-B684497D5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9FE9C-5B76-5449-9ABA-4261C1E0C6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085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1ACD9-CC96-1F45-A9D5-C5286B370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44238-F73F-2541-8FF8-C766B7F74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F8AC2-41BB-0E47-8DAC-BFE08B26D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8ABA9-49D1-9F4E-A36B-9A9678C2A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1B850-C86D-2C4D-873C-597740404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CF121-FE8C-E942-AFE5-5FED2C2D17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86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C9887-06FE-9541-BA25-D0728625B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CB73E-98B6-7048-A7B2-F4169578B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7EF74-9AC9-A94E-A26B-5ABDF63BF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F35AF-7BA9-D844-BC27-3FD78E52E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AE299-0086-A941-B084-5C97EE196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AD38E-0638-5243-B4E0-8347FB7B58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74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532A0-A10C-CA41-89B9-9F09C3F0C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62C11-BC37-1340-B632-A26389CBB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430530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C743B2-0DFD-7648-9561-C4F54387E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430530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6DC3D9-0D3D-0A4C-9212-71B4965C8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C02A9E-69B1-0A41-B7CE-2CC56859D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32AF01-53AD-CF49-B2CE-72A8B12A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24EF1-AEF2-B24D-8C62-473BE225A8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19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4B720-B8D1-954E-A58E-E4C0220B6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386F2-5543-AE48-BB05-BFCB60898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7A1B7-8B30-864C-84E7-38AE8A021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3F045F-02DF-474A-851A-09AFF1C621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5802C6-109F-5E45-BC96-409266FFE1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F4C7C8-1DA9-494C-A57E-9BD1593BA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846925-7537-8247-B89F-CF2646D4A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B527AB-D618-5045-80EC-E9B46E3E3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AC155-1770-DC4D-974B-E5BFDCBD1D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194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CAD48-5DBB-824E-A66C-B04A66576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22F133-6CB6-4046-8747-4F26E6AB8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79FC2E-A146-C346-9B16-854AD7E05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8550B-310E-E445-8157-93D6CD3D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9E590-57B1-5546-8305-A89FBEFCCF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270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21D2FF-85F6-3E49-A3FC-F791A2644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3F4092-41E2-AF42-B1A1-48D43DC45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A3009D-D9F5-AD47-810D-143111922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2B457-B48B-2B43-8D08-BE8D28FCF8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90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CCEAC-6959-A249-A0CD-C4F00F094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90669-DE98-3844-9289-A6C577275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86EB27-4AA8-F944-A869-466AAF09B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692C45-5DD6-0C4E-93D0-18A83D34E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9CE94-F7ED-5344-AF01-B783ED995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BCE4E-9BB4-C44A-9B7B-146054C69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D2D61-81A7-BB40-8C97-25C8E63074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460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18331-5C99-6743-88D2-3F62CCCB6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459AC1-387A-5E44-AD3E-6C7E27860D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D0AB2A-9B98-594A-A723-8F4F423B5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314B5D-AD2E-0347-87F9-0A01CB7DD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81DDED-A296-AB4F-B306-5E1441C4A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863E29-88EF-1B4D-BF53-6B27368E0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73146-40F1-3849-BBD9-90F2619374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66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5E07E9D-269B-904C-BA52-ED0F6F05A6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52400"/>
            <a:ext cx="7620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0860689-5694-774E-BE22-580820E2E9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05000"/>
            <a:ext cx="8763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7F446D8-2B06-DC42-95F1-A4EDA524F7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324600"/>
            <a:ext cx="2133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5DB7358-CBC6-C842-A758-76B031CD76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15D8B6C-A8E7-B445-A570-4FAAF328F9B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BAB72A-2655-3449-BBAB-3CA4E9D64C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7E8EA2DA-34B1-45B0-AA76-C469CF5C5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6200"/>
            <a:ext cx="8305800" cy="1470025"/>
          </a:xfrm>
        </p:spPr>
        <p:txBody>
          <a:bodyPr/>
          <a:lstStyle/>
          <a:p>
            <a:r>
              <a:rPr lang="en-US" altLang="en-US" sz="4000" dirty="0"/>
              <a:t>Illinois Society</a:t>
            </a:r>
            <a:br>
              <a:rPr lang="en-US" altLang="en-US" sz="4000" dirty="0"/>
            </a:br>
            <a:r>
              <a:rPr lang="en-US" altLang="en-US" sz="4000" dirty="0"/>
              <a:t>Sons of the American Revolution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398F31-BAAC-4B4A-96A4-DE07628205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0" y="3124200"/>
            <a:ext cx="6400800" cy="1752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800" dirty="0"/>
              <a:t>How to Use the </a:t>
            </a:r>
            <a:br>
              <a:rPr lang="en-US" altLang="en-US" sz="4800" dirty="0"/>
            </a:br>
            <a:r>
              <a:rPr lang="en-US" altLang="en-US" sz="4800" dirty="0"/>
              <a:t>SAR Online Application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54000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A8478C7B-542B-435D-AB64-CD908379D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Applicant Information</a:t>
            </a:r>
          </a:p>
        </p:txBody>
      </p:sp>
      <p:pic>
        <p:nvPicPr>
          <p:cNvPr id="10243" name="Content Placeholder 3" descr="Enter John Doe info.jpg">
            <a:extLst>
              <a:ext uri="{FF2B5EF4-FFF2-40B4-BE49-F238E27FC236}">
                <a16:creationId xmlns:a16="http://schemas.microsoft.com/office/drawing/2014/main" id="{5BE302D3-2EA5-4EBE-B1A3-27403B5DFA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2650" y="2057400"/>
            <a:ext cx="7378700" cy="4525963"/>
          </a:xfrm>
        </p:spPr>
      </p:pic>
    </p:spTree>
    <p:extLst>
      <p:ext uri="{BB962C8B-B14F-4D97-AF65-F5344CB8AC3E}">
        <p14:creationId xmlns:p14="http://schemas.microsoft.com/office/powerpoint/2010/main" val="576467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D663B236-9D0C-4F77-B4AE-D7A3B9A89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Begin Building Generations</a:t>
            </a:r>
          </a:p>
        </p:txBody>
      </p:sp>
      <p:pic>
        <p:nvPicPr>
          <p:cNvPr id="11267" name="Content Placeholder 3" descr="next generations.jpg">
            <a:extLst>
              <a:ext uri="{FF2B5EF4-FFF2-40B4-BE49-F238E27FC236}">
                <a16:creationId xmlns:a16="http://schemas.microsoft.com/office/drawing/2014/main" id="{34064E0E-13C3-420C-852C-6B8B3575D8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2487" y="2149157"/>
            <a:ext cx="7439025" cy="4525963"/>
          </a:xfrm>
        </p:spPr>
      </p:pic>
    </p:spTree>
    <p:extLst>
      <p:ext uri="{BB962C8B-B14F-4D97-AF65-F5344CB8AC3E}">
        <p14:creationId xmlns:p14="http://schemas.microsoft.com/office/powerpoint/2010/main" val="3848098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04F17FFE-6A1D-462A-AEA4-C3647C68E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Fill out birth info and save</a:t>
            </a:r>
          </a:p>
        </p:txBody>
      </p:sp>
      <p:pic>
        <p:nvPicPr>
          <p:cNvPr id="12291" name="Content Placeholder 3" descr="enter birth info.jpg">
            <a:extLst>
              <a:ext uri="{FF2B5EF4-FFF2-40B4-BE49-F238E27FC236}">
                <a16:creationId xmlns:a16="http://schemas.microsoft.com/office/drawing/2014/main" id="{977EA337-2B3F-42E7-BA1C-7D8BEA6516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057400"/>
            <a:ext cx="7508875" cy="4525963"/>
          </a:xfrm>
        </p:spPr>
      </p:pic>
    </p:spTree>
    <p:extLst>
      <p:ext uri="{BB962C8B-B14F-4D97-AF65-F5344CB8AC3E}">
        <p14:creationId xmlns:p14="http://schemas.microsoft.com/office/powerpoint/2010/main" val="911759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588EB-FCF3-4A07-8FE0-D4A7D082F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Must SAVE to go to Next Generation</a:t>
            </a:r>
          </a:p>
        </p:txBody>
      </p:sp>
      <p:pic>
        <p:nvPicPr>
          <p:cNvPr id="13315" name="Content Placeholder 3" descr="all applicant info - then next gen.jpg">
            <a:extLst>
              <a:ext uri="{FF2B5EF4-FFF2-40B4-BE49-F238E27FC236}">
                <a16:creationId xmlns:a16="http://schemas.microsoft.com/office/drawing/2014/main" id="{68E9A71D-F9BD-4BB7-B45D-33D21A9058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862" y="2080418"/>
            <a:ext cx="7635875" cy="4525963"/>
          </a:xfrm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3B9CE687-6009-40A7-90C0-8810B49E3E15}"/>
              </a:ext>
            </a:extLst>
          </p:cNvPr>
          <p:cNvSpPr/>
          <p:nvPr/>
        </p:nvSpPr>
        <p:spPr>
          <a:xfrm>
            <a:off x="4495800" y="4191000"/>
            <a:ext cx="304800" cy="3048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41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9D504-0B66-4144-AA7E-F99A12EF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Last Generation – Patriot</a:t>
            </a:r>
            <a:br>
              <a:rPr lang="en-US" dirty="0"/>
            </a:br>
            <a:r>
              <a:rPr lang="en-US" dirty="0"/>
              <a:t>Must check box marked This is Patriot</a:t>
            </a:r>
          </a:p>
        </p:txBody>
      </p:sp>
      <p:pic>
        <p:nvPicPr>
          <p:cNvPr id="14339" name="Content Placeholder 3" descr="patriot generation.jpg">
            <a:extLst>
              <a:ext uri="{FF2B5EF4-FFF2-40B4-BE49-F238E27FC236}">
                <a16:creationId xmlns:a16="http://schemas.microsoft.com/office/drawing/2014/main" id="{4A531D83-2D59-4CC5-83A3-23E39307E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0712" y="1828800"/>
            <a:ext cx="7505700" cy="4525963"/>
          </a:xfrm>
        </p:spPr>
      </p:pic>
      <p:pic>
        <p:nvPicPr>
          <p:cNvPr id="14340" name="Picture 4" descr="this is patriot box.jpg">
            <a:extLst>
              <a:ext uri="{FF2B5EF4-FFF2-40B4-BE49-F238E27FC236}">
                <a16:creationId xmlns:a16="http://schemas.microsoft.com/office/drawing/2014/main" id="{6B569BAE-8803-429A-A8D7-61FEEC953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646738"/>
            <a:ext cx="5851525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Arrow 5">
            <a:extLst>
              <a:ext uri="{FF2B5EF4-FFF2-40B4-BE49-F238E27FC236}">
                <a16:creationId xmlns:a16="http://schemas.microsoft.com/office/drawing/2014/main" id="{ED2F0D90-A944-40E2-A494-35AC76EE641C}"/>
              </a:ext>
            </a:extLst>
          </p:cNvPr>
          <p:cNvSpPr/>
          <p:nvPr/>
        </p:nvSpPr>
        <p:spPr>
          <a:xfrm>
            <a:off x="3200400" y="5638800"/>
            <a:ext cx="685800" cy="30480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33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D0880-F824-4A40-ABB5-DC614246F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Go to top of page and click on Finalize</a:t>
            </a:r>
          </a:p>
        </p:txBody>
      </p:sp>
      <p:pic>
        <p:nvPicPr>
          <p:cNvPr id="15363" name="Content Placeholder 3" descr="finalize.jpg">
            <a:extLst>
              <a:ext uri="{FF2B5EF4-FFF2-40B4-BE49-F238E27FC236}">
                <a16:creationId xmlns:a16="http://schemas.microsoft.com/office/drawing/2014/main" id="{67B9E476-91BA-44AB-82D5-C55632EEA1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57400"/>
            <a:ext cx="8229600" cy="4487863"/>
          </a:xfrm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E605A3CB-755A-41ED-8069-66CBC4B982B7}"/>
              </a:ext>
            </a:extLst>
          </p:cNvPr>
          <p:cNvSpPr/>
          <p:nvPr/>
        </p:nvSpPr>
        <p:spPr>
          <a:xfrm>
            <a:off x="7086600" y="3581400"/>
            <a:ext cx="304800" cy="3048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59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894E592E-F55F-4FE9-A11A-AEC14BA1C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Info on Patriot’s Service, Burial</a:t>
            </a:r>
          </a:p>
        </p:txBody>
      </p:sp>
      <p:pic>
        <p:nvPicPr>
          <p:cNvPr id="16387" name="Content Placeholder 3" descr="patriot info.jpg">
            <a:extLst>
              <a:ext uri="{FF2B5EF4-FFF2-40B4-BE49-F238E27FC236}">
                <a16:creationId xmlns:a16="http://schemas.microsoft.com/office/drawing/2014/main" id="{67079C5D-47F4-4372-8C49-32373BD271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981200"/>
            <a:ext cx="7467600" cy="4525963"/>
          </a:xfrm>
        </p:spPr>
      </p:pic>
    </p:spTree>
    <p:extLst>
      <p:ext uri="{BB962C8B-B14F-4D97-AF65-F5344CB8AC3E}">
        <p14:creationId xmlns:p14="http://schemas.microsoft.com/office/powerpoint/2010/main" val="826345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0AC46019-ACBC-40C8-97A0-14EC1B7FA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Fill out Sponsor &amp; Co-sponsor Info</a:t>
            </a:r>
          </a:p>
        </p:txBody>
      </p:sp>
      <p:pic>
        <p:nvPicPr>
          <p:cNvPr id="17411" name="Content Placeholder 3" descr="sponsor.jpg">
            <a:extLst>
              <a:ext uri="{FF2B5EF4-FFF2-40B4-BE49-F238E27FC236}">
                <a16:creationId xmlns:a16="http://schemas.microsoft.com/office/drawing/2014/main" id="{4B6AFC8E-7E6E-45D8-95AC-17FA813E0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057400"/>
            <a:ext cx="7388225" cy="4525963"/>
          </a:xfrm>
        </p:spPr>
      </p:pic>
    </p:spTree>
    <p:extLst>
      <p:ext uri="{BB962C8B-B14F-4D97-AF65-F5344CB8AC3E}">
        <p14:creationId xmlns:p14="http://schemas.microsoft.com/office/powerpoint/2010/main" val="770577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1E8A7E73-D6DC-4330-ABEA-2C8ED58FB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Print Application</a:t>
            </a:r>
          </a:p>
        </p:txBody>
      </p:sp>
      <p:pic>
        <p:nvPicPr>
          <p:cNvPr id="18435" name="Content Placeholder 3" descr="print app.jpg">
            <a:extLst>
              <a:ext uri="{FF2B5EF4-FFF2-40B4-BE49-F238E27FC236}">
                <a16:creationId xmlns:a16="http://schemas.microsoft.com/office/drawing/2014/main" id="{DFCB7CC5-A66F-425F-AF0D-4AE23A985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6300" y="2057400"/>
            <a:ext cx="7391400" cy="4525963"/>
          </a:xfrm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AE198145-CA62-4F4B-B898-D3F6DB1B3663}"/>
              </a:ext>
            </a:extLst>
          </p:cNvPr>
          <p:cNvSpPr/>
          <p:nvPr/>
        </p:nvSpPr>
        <p:spPr>
          <a:xfrm>
            <a:off x="4038600" y="4876800"/>
            <a:ext cx="304800" cy="4572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49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9475B576-E14B-BA4F-BE71-08BBF3F4BA0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Thank you!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73C071C6-2304-9744-AB6B-C019684126F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4B72D-0B12-4791-B891-3DAADBF8F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Conference Tools</a:t>
            </a:r>
          </a:p>
        </p:txBody>
      </p: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7F060E9-B1AF-40B2-B5A5-613D65BA96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24200"/>
            <a:ext cx="5601482" cy="159089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F8E3CA-6163-454E-99CA-170C0B32D607}"/>
              </a:ext>
            </a:extLst>
          </p:cNvPr>
          <p:cNvSpPr txBox="1"/>
          <p:nvPr/>
        </p:nvSpPr>
        <p:spPr>
          <a:xfrm>
            <a:off x="2362200" y="44958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Please use chat to ask questions or provide comments.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AEDA36-D146-40A2-810C-A3E5B9500354}"/>
              </a:ext>
            </a:extLst>
          </p:cNvPr>
          <p:cNvSpPr txBox="1"/>
          <p:nvPr/>
        </p:nvSpPr>
        <p:spPr>
          <a:xfrm>
            <a:off x="838200" y="2101334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This session is being recorded!!</a:t>
            </a:r>
          </a:p>
        </p:txBody>
      </p:sp>
    </p:spTree>
    <p:extLst>
      <p:ext uri="{BB962C8B-B14F-4D97-AF65-F5344CB8AC3E}">
        <p14:creationId xmlns:p14="http://schemas.microsoft.com/office/powerpoint/2010/main" val="3472320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068D17C1-F168-4FA2-AC36-6AE067983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Click on Log-in</a:t>
            </a:r>
          </a:p>
        </p:txBody>
      </p:sp>
      <p:pic>
        <p:nvPicPr>
          <p:cNvPr id="3075" name="Content Placeholder 3" descr="first screen.jpg">
            <a:extLst>
              <a:ext uri="{FF2B5EF4-FFF2-40B4-BE49-F238E27FC236}">
                <a16:creationId xmlns:a16="http://schemas.microsoft.com/office/drawing/2014/main" id="{973EBF46-7C8E-4FB6-9D6F-CC6C8D113A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981200"/>
            <a:ext cx="7693025" cy="4525963"/>
          </a:xfrm>
        </p:spPr>
      </p:pic>
    </p:spTree>
    <p:extLst>
      <p:ext uri="{BB962C8B-B14F-4D97-AF65-F5344CB8AC3E}">
        <p14:creationId xmlns:p14="http://schemas.microsoft.com/office/powerpoint/2010/main" val="4173326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369BC-E03D-46BF-AF5C-6E899B80B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Scroll Down to Enter email + password OR Register </a:t>
            </a:r>
          </a:p>
        </p:txBody>
      </p:sp>
      <p:pic>
        <p:nvPicPr>
          <p:cNvPr id="4099" name="Content Placeholder 3" descr="login screen.jpg">
            <a:extLst>
              <a:ext uri="{FF2B5EF4-FFF2-40B4-BE49-F238E27FC236}">
                <a16:creationId xmlns:a16="http://schemas.microsoft.com/office/drawing/2014/main" id="{1BA0F3D7-4F01-485A-8D17-6CDF0809F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179637"/>
            <a:ext cx="7721600" cy="4525963"/>
          </a:xfrm>
        </p:spPr>
      </p:pic>
    </p:spTree>
    <p:extLst>
      <p:ext uri="{BB962C8B-B14F-4D97-AF65-F5344CB8AC3E}">
        <p14:creationId xmlns:p14="http://schemas.microsoft.com/office/powerpoint/2010/main" val="4183117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DD937-7AFA-4591-B8B8-A6F201667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You’re In – Click on Members Portal</a:t>
            </a:r>
          </a:p>
        </p:txBody>
      </p:sp>
      <p:pic>
        <p:nvPicPr>
          <p:cNvPr id="5123" name="Content Placeholder 3" descr="youarein.jpg">
            <a:extLst>
              <a:ext uri="{FF2B5EF4-FFF2-40B4-BE49-F238E27FC236}">
                <a16:creationId xmlns:a16="http://schemas.microsoft.com/office/drawing/2014/main" id="{392028E0-F3E3-46DE-857F-9663F41C43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725" y="2227217"/>
            <a:ext cx="7550150" cy="4525963"/>
          </a:xfrm>
        </p:spPr>
      </p:pic>
      <p:sp>
        <p:nvSpPr>
          <p:cNvPr id="5" name="Left Arrow 4">
            <a:extLst>
              <a:ext uri="{FF2B5EF4-FFF2-40B4-BE49-F238E27FC236}">
                <a16:creationId xmlns:a16="http://schemas.microsoft.com/office/drawing/2014/main" id="{F1DA5BB9-3E83-48E8-A258-125E3A40B7A9}"/>
              </a:ext>
            </a:extLst>
          </p:cNvPr>
          <p:cNvSpPr/>
          <p:nvPr/>
        </p:nvSpPr>
        <p:spPr>
          <a:xfrm flipV="1">
            <a:off x="4267200" y="2209800"/>
            <a:ext cx="228600" cy="22860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62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E054EB31-8F09-4EBD-8C58-E1F640F7E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Click on My Applications</a:t>
            </a:r>
          </a:p>
        </p:txBody>
      </p:sp>
      <p:pic>
        <p:nvPicPr>
          <p:cNvPr id="6147" name="Content Placeholder 3" descr="members portal.jpg">
            <a:extLst>
              <a:ext uri="{FF2B5EF4-FFF2-40B4-BE49-F238E27FC236}">
                <a16:creationId xmlns:a16="http://schemas.microsoft.com/office/drawing/2014/main" id="{3336B14B-AF66-4EBD-90DE-2FE9A0B72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080418"/>
            <a:ext cx="7439025" cy="4525963"/>
          </a:xfrm>
        </p:spPr>
      </p:pic>
      <p:sp>
        <p:nvSpPr>
          <p:cNvPr id="5" name="Left Arrow 4">
            <a:extLst>
              <a:ext uri="{FF2B5EF4-FFF2-40B4-BE49-F238E27FC236}">
                <a16:creationId xmlns:a16="http://schemas.microsoft.com/office/drawing/2014/main" id="{C538812B-81DD-420B-AA7F-908A91C1A786}"/>
              </a:ext>
            </a:extLst>
          </p:cNvPr>
          <p:cNvSpPr/>
          <p:nvPr/>
        </p:nvSpPr>
        <p:spPr>
          <a:xfrm>
            <a:off x="1219200" y="3886200"/>
            <a:ext cx="990600" cy="45720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2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EA6ED296-CA6E-4F0E-B385-906CBBBD9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Start a New Application</a:t>
            </a:r>
          </a:p>
        </p:txBody>
      </p:sp>
      <p:pic>
        <p:nvPicPr>
          <p:cNvPr id="7171" name="Content Placeholder 3" descr="Start Application.jpg">
            <a:extLst>
              <a:ext uri="{FF2B5EF4-FFF2-40B4-BE49-F238E27FC236}">
                <a16:creationId xmlns:a16="http://schemas.microsoft.com/office/drawing/2014/main" id="{08133821-B4C2-4F57-A0AB-A761B089B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1062" y="2160043"/>
            <a:ext cx="7381875" cy="4525963"/>
          </a:xfr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B06D43ED-A947-466B-BADC-0D6F9E12E990}"/>
              </a:ext>
            </a:extLst>
          </p:cNvPr>
          <p:cNvSpPr/>
          <p:nvPr/>
        </p:nvSpPr>
        <p:spPr>
          <a:xfrm>
            <a:off x="6019800" y="3657600"/>
            <a:ext cx="685800" cy="381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42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C316AEC9-319F-404A-B2D4-CC699A85C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Input Application Info</a:t>
            </a:r>
          </a:p>
        </p:txBody>
      </p:sp>
      <p:pic>
        <p:nvPicPr>
          <p:cNvPr id="8195" name="Content Placeholder 3" descr="first app input.jpg">
            <a:extLst>
              <a:ext uri="{FF2B5EF4-FFF2-40B4-BE49-F238E27FC236}">
                <a16:creationId xmlns:a16="http://schemas.microsoft.com/office/drawing/2014/main" id="{5A56C78E-514E-4477-96A9-7D276F51FB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8037" y="2057400"/>
            <a:ext cx="7527925" cy="4525963"/>
          </a:xfrm>
        </p:spPr>
      </p:pic>
    </p:spTree>
    <p:extLst>
      <p:ext uri="{BB962C8B-B14F-4D97-AF65-F5344CB8AC3E}">
        <p14:creationId xmlns:p14="http://schemas.microsoft.com/office/powerpoint/2010/main" val="1083218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031C8799-BC59-4E1B-801A-A524441A0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New Member Application</a:t>
            </a:r>
          </a:p>
        </p:txBody>
      </p:sp>
      <p:pic>
        <p:nvPicPr>
          <p:cNvPr id="9219" name="Content Placeholder 3" descr="start john doe application.jpg">
            <a:extLst>
              <a:ext uri="{FF2B5EF4-FFF2-40B4-BE49-F238E27FC236}">
                <a16:creationId xmlns:a16="http://schemas.microsoft.com/office/drawing/2014/main" id="{B9973FA5-0DB1-4A65-87FC-FE226FA377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057400"/>
            <a:ext cx="7464425" cy="4525963"/>
          </a:xfrm>
        </p:spPr>
      </p:pic>
    </p:spTree>
    <p:extLst>
      <p:ext uri="{BB962C8B-B14F-4D97-AF65-F5344CB8AC3E}">
        <p14:creationId xmlns:p14="http://schemas.microsoft.com/office/powerpoint/2010/main" val="572463196"/>
      </p:ext>
    </p:extLst>
  </p:cSld>
  <p:clrMapOvr>
    <a:masterClrMapping/>
  </p:clrMapOvr>
</p:sld>
</file>

<file path=ppt/theme/theme1.xml><?xml version="1.0" encoding="utf-8"?>
<a:theme xmlns:a="http://schemas.openxmlformats.org/drawingml/2006/main" name="NSSAR">
  <a:themeElements>
    <a:clrScheme name="NSSA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SS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NSSA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SA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SA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SA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SA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SA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SSA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SSA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SSA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SSA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SSA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SSA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SSAR-ppt-template.ppt" id="{402B3F01-EC86-9F45-A385-D179496AA487}" vid="{631E3E41-089D-4345-8210-67CD0BBB42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NSSAR-ppt-template</Template>
  <TotalTime>11</TotalTime>
  <Words>106</Words>
  <Application>Microsoft Office PowerPoint</Application>
  <PresentationFormat>On-screen Show (4:3)</PresentationFormat>
  <Paragraphs>22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Arial</vt:lpstr>
      <vt:lpstr>NSSAR</vt:lpstr>
      <vt:lpstr>Illinois Society Sons of the American Revolution</vt:lpstr>
      <vt:lpstr>Web Conference Tools</vt:lpstr>
      <vt:lpstr>Click on Log-in</vt:lpstr>
      <vt:lpstr>Scroll Down to Enter email + password OR Register </vt:lpstr>
      <vt:lpstr>You’re In – Click on Members Portal</vt:lpstr>
      <vt:lpstr>Click on My Applications</vt:lpstr>
      <vt:lpstr>Start a New Application</vt:lpstr>
      <vt:lpstr>Input Application Info</vt:lpstr>
      <vt:lpstr>New Member Application</vt:lpstr>
      <vt:lpstr>Applicant Information</vt:lpstr>
      <vt:lpstr>Begin Building Generations</vt:lpstr>
      <vt:lpstr>Fill out birth info and save</vt:lpstr>
      <vt:lpstr>Must SAVE to go to Next Generation</vt:lpstr>
      <vt:lpstr>Last Generation – Patriot Must check box marked This is Patriot</vt:lpstr>
      <vt:lpstr>Go to top of page and click on Finalize</vt:lpstr>
      <vt:lpstr>Info on Patriot’s Service, Burial</vt:lpstr>
      <vt:lpstr>Fill out Sponsor &amp; Co-sponsor Info</vt:lpstr>
      <vt:lpstr>Print Application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Illinois Society Sons of the American Revolution</dc:title>
  <dc:creator>Bill Wheeler</dc:creator>
  <cp:lastModifiedBy>Bill Wheeler</cp:lastModifiedBy>
  <cp:revision>1</cp:revision>
  <cp:lastPrinted>2017-11-27T15:57:07Z</cp:lastPrinted>
  <dcterms:created xsi:type="dcterms:W3CDTF">2017-11-27T15:26:55Z</dcterms:created>
  <dcterms:modified xsi:type="dcterms:W3CDTF">2017-11-27T15:58:12Z</dcterms:modified>
</cp:coreProperties>
</file>